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351" r:id="rId86"/>
    <p:sldId id="352" r:id="rId87"/>
    <p:sldId id="293" r:id="rId88"/>
    <p:sldId id="294" r:id="rId89"/>
    <p:sldId id="295" r:id="rId90"/>
    <p:sldId id="296" r:id="rId91"/>
    <p:sldId id="297" r:id="rId92"/>
    <p:sldId id="298" r:id="rId9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Vacib qeyd</a:t>
            </a:r>
            <a:r>
              <a:rPr lang="az-Latn-AZ"/>
              <a:t>: Əgər </a:t>
            </a:r>
            <a:r>
              <a:rPr lang="az-Latn-AZ" b="1"/>
              <a:t>MORPHS</a:t>
            </a:r>
            <a:r>
              <a:rPr lang="az-Latn-AZ"/>
              <a:t> varsa: </a:t>
            </a:r>
            <a:r>
              <a:rPr lang="az-Latn-AZ" b="1">
                <a:solidFill>
                  <a:srgbClr val="FF0000"/>
                </a:solidFill>
              </a:rPr>
              <a:t>$table-&gt;morphs('tokenable’); </a:t>
            </a:r>
            <a:r>
              <a:rPr lang="az-Latn-AZ"/>
              <a:t>onda ayrı-ayrı aşağıdakı kimi yazmağa ehtiyac yoxdur, çünki həmin morphs, bu iki sətri avtomatik yaradır + indeksləyir.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AF850-3462-4C8B-35EC-E12968B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04" y="2052536"/>
            <a:ext cx="8054696" cy="479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EB95-63EF-1966-2073-3403E978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57"/>
            <a:ext cx="509060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Default cədvəlləri migrate edirik.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BB377-B161-F5C4-8BB3-032D1D3F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935350"/>
            <a:ext cx="105698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800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Yaradılması vacib olan faylların adları və hansı qovluqda yaradılmasını vizualizasiya edən tree strukturu.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az-Latn-AZ"/>
              <a:t>Başqa bir tree növbəti slayd da...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4E049-FBF0-C515-8182-F45CEEE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65" y="0"/>
            <a:ext cx="4184514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5BD1-8FB3-3B82-70EB-7EC8135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21" y="0"/>
            <a:ext cx="560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3184A4-525C-D621-DEC2-7D29E714A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389741"/>
              </p:ext>
            </p:extLst>
          </p:nvPr>
        </p:nvGraphicFramePr>
        <p:xfrm>
          <a:off x="162127" y="868680"/>
          <a:ext cx="11867745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915">
                  <a:extLst>
                    <a:ext uri="{9D8B030D-6E8A-4147-A177-3AD203B41FA5}">
                      <a16:colId xmlns:a16="http://schemas.microsoft.com/office/drawing/2014/main" val="2113221349"/>
                    </a:ext>
                  </a:extLst>
                </a:gridCol>
                <a:gridCol w="3955915">
                  <a:extLst>
                    <a:ext uri="{9D8B030D-6E8A-4147-A177-3AD203B41FA5}">
                      <a16:colId xmlns:a16="http://schemas.microsoft.com/office/drawing/2014/main" val="3937077830"/>
                    </a:ext>
                  </a:extLst>
                </a:gridCol>
                <a:gridCol w="3955915">
                  <a:extLst>
                    <a:ext uri="{9D8B030D-6E8A-4147-A177-3AD203B41FA5}">
                      <a16:colId xmlns:a16="http://schemas.microsoft.com/office/drawing/2014/main" val="42716045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1 — CORE / LOOKUP TABLES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SubscriptionPlan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ListingType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Category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Variant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Location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Setting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2 — VARIANT STRUCTURE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VariantItem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CategoryVariant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3 — LISTINGS DOMAIN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Listing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ListingImage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ListingVariant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ProductVariation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4 — SUBSCRIPTIONS &amp; PAYMENTS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Payment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UserSubscription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SubscriptionReminder -m</a:t>
                      </a:r>
                      <a:endParaRPr lang="ru-RU" sz="11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5 — LOCATION &amp; ADDRESS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Address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6 — ORDERS &amp; TRANSACTIONS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Order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OrderItem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7 — COUPONS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Coupon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CouponRestriction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CouponUsage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8 — SHIPPING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ShippingZone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ShippingMethod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ShippingRate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ListingShipping -m</a:t>
                      </a:r>
                      <a:endParaRPr lang="ru-RU" sz="11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9 — MESSAGING / COMMUNICATION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Conversation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ConversationParticipant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Message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10 — REVIEWS &amp; SOCIAL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Review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ReviewResponse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SellerRating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Favorite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Follow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11 — MODERATION &amp; SYSTEM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Report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Notification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ActivityLog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PageView -m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SearchQuery -m</a:t>
                      </a:r>
                    </a:p>
                    <a:p>
                      <a:endParaRPr lang="en-US" sz="1100"/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/>
                        <a:t># PHASE 12 — QUEUE / BACKGROUND JOBS</a:t>
                      </a:r>
                    </a:p>
                    <a:p>
                      <a:r>
                        <a:rPr lang="en-US" sz="1100"/>
                        <a:t># ================================================</a:t>
                      </a:r>
                    </a:p>
                    <a:p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php artisan make:model Job -m</a:t>
                      </a:r>
                      <a:endParaRPr lang="ru-RU" sz="11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0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422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3129</TotalTime>
  <Words>2627</Words>
  <Application>Microsoft Office PowerPoint</Application>
  <PresentationFormat>Widescreen</PresentationFormat>
  <Paragraphs>452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66</cp:revision>
  <dcterms:created xsi:type="dcterms:W3CDTF">2026-01-23T13:59:30Z</dcterms:created>
  <dcterms:modified xsi:type="dcterms:W3CDTF">2026-01-25T19:23:08Z</dcterms:modified>
</cp:coreProperties>
</file>